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"/>
  </p:handoutMasterIdLst>
  <p:sldIdLst>
    <p:sldId id="256" r:id="rId2"/>
    <p:sldId id="259" r:id="rId3"/>
    <p:sldId id="263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66"/>
    <a:srgbClr val="009900"/>
    <a:srgbClr val="990099"/>
    <a:srgbClr val="00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72941-704B-48B4-82A1-B9DB284AFA48}" type="datetimeFigureOut">
              <a:rPr lang="en-US" smtClean="0"/>
              <a:t>11/25/2013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0FE2C-10BD-4B15-9113-2A354EE51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43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BC501A-5480-40D3-AF5C-7BEBB320C23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74834-EBD0-4F57-9D4B-1290080C75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2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4D5A10-0496-43BA-A52E-B4B4713257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4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22813-EEDB-4699-B886-D7B02D992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505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F3320-4830-491B-8317-FE5023EBD5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76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37E18-130A-4EE5-BD15-96F1503336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66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BAC2F-5082-474A-A064-10CACF6CAA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451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88387-4F4A-4260-9294-6B326C07F7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130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EF39A-F73F-41DB-8DAF-9D8ECB4E13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285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161BA-F09E-486C-B278-67661BC392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5707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A9F71-3409-4B8D-9DC6-E2290DF929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371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5F26C20-ADEE-4E71-BAD5-1B4B53DF97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3025"/>
            <a:ext cx="9144000" cy="1139825"/>
          </a:xfrm>
        </p:spPr>
        <p:txBody>
          <a:bodyPr/>
          <a:lstStyle/>
          <a:p>
            <a:r>
              <a:rPr lang="en-US" altLang="en-US" sz="3600" dirty="0"/>
              <a:t>Me </a:t>
            </a:r>
            <a:r>
              <a:rPr lang="en-US" altLang="en-US" sz="3600" dirty="0" err="1"/>
              <a:t>llamo</a:t>
            </a:r>
            <a:r>
              <a:rPr lang="en-US" altLang="en-US" sz="3600" dirty="0"/>
              <a:t> __________ </a:t>
            </a:r>
            <a:r>
              <a:rPr lang="en-US" altLang="en-US" sz="3600" dirty="0" err="1"/>
              <a:t>Clase</a:t>
            </a:r>
            <a:r>
              <a:rPr lang="en-US" altLang="en-US" sz="3600" dirty="0"/>
              <a:t> </a:t>
            </a:r>
            <a:r>
              <a:rPr lang="en-US" altLang="en-US" sz="3600" dirty="0" smtClean="0"/>
              <a:t>702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r>
              <a:rPr lang="en-US" altLang="en-US" sz="3600" dirty="0"/>
              <a:t>La </a:t>
            </a:r>
            <a:r>
              <a:rPr lang="en-US" altLang="en-US" sz="3600" dirty="0" err="1"/>
              <a:t>fecha</a:t>
            </a:r>
            <a:r>
              <a:rPr lang="en-US" altLang="en-US" sz="3600" dirty="0"/>
              <a:t> </a:t>
            </a:r>
            <a:r>
              <a:rPr lang="en-US" altLang="en-US" sz="3600" dirty="0" err="1"/>
              <a:t>es</a:t>
            </a:r>
            <a:r>
              <a:rPr lang="en-US" altLang="en-US" sz="3600" dirty="0"/>
              <a:t> el </a:t>
            </a:r>
            <a:r>
              <a:rPr lang="en-US" altLang="en-US" sz="3600" dirty="0" smtClean="0"/>
              <a:t>25 </a:t>
            </a:r>
            <a:r>
              <a:rPr lang="en-US" altLang="en-US" sz="3600" dirty="0"/>
              <a:t>de </a:t>
            </a:r>
            <a:r>
              <a:rPr lang="en-US" altLang="en-US" sz="3600" dirty="0" err="1" smtClean="0"/>
              <a:t>noviembre</a:t>
            </a:r>
            <a:r>
              <a:rPr lang="en-US" altLang="en-US" sz="3600" dirty="0" smtClean="0"/>
              <a:t> </a:t>
            </a:r>
            <a:r>
              <a:rPr lang="en-US" altLang="en-US" sz="3600" dirty="0"/>
              <a:t>del </a:t>
            </a:r>
            <a:r>
              <a:rPr lang="en-US" altLang="en-US" sz="3600" dirty="0" smtClean="0"/>
              <a:t>2013</a:t>
            </a:r>
            <a:endParaRPr lang="en-US" altLang="en-US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562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b="1" dirty="0">
                <a:solidFill>
                  <a:schemeClr val="accent1"/>
                </a:solidFill>
              </a:rPr>
              <a:t>Propósito # </a:t>
            </a:r>
            <a:r>
              <a:rPr lang="es-ES_tradnl" altLang="en-US" sz="3000" b="1" dirty="0" smtClean="0">
                <a:solidFill>
                  <a:schemeClr val="accent1"/>
                </a:solidFill>
              </a:rPr>
              <a:t>25:</a:t>
            </a:r>
            <a:r>
              <a:rPr lang="es-ES_tradnl" altLang="en-US" sz="3000" dirty="0" smtClean="0">
                <a:solidFill>
                  <a:schemeClr val="accent1"/>
                </a:solidFill>
              </a:rPr>
              <a:t> </a:t>
            </a:r>
            <a:r>
              <a:rPr lang="es-ES_tradnl" altLang="en-US" sz="3000" dirty="0"/>
              <a:t>¿Cómo son tus clases?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b="1" dirty="0">
                <a:solidFill>
                  <a:schemeClr val="accent1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3000" dirty="0"/>
              <a:t>Completa </a:t>
            </a:r>
            <a:r>
              <a:rPr lang="es-ES_tradnl" altLang="en-US" sz="3000" dirty="0" smtClean="0"/>
              <a:t>la hoja </a:t>
            </a:r>
            <a:r>
              <a:rPr lang="es-ES_tradnl" altLang="en-US" sz="3000" u="sng" dirty="0" smtClean="0"/>
              <a:t>Tarea # 24</a:t>
            </a:r>
          </a:p>
          <a:p>
            <a:pPr marL="609600" indent="-609600">
              <a:lnSpc>
                <a:spcPct val="90000"/>
              </a:lnSpc>
            </a:pPr>
            <a:r>
              <a:rPr lang="es-ES_tradnl" altLang="en-US" sz="3000" dirty="0" err="1" smtClean="0"/>
              <a:t>Copy</a:t>
            </a:r>
            <a:r>
              <a:rPr lang="es-ES_tradnl" altLang="en-US" sz="3000" dirty="0" smtClean="0"/>
              <a:t> and </a:t>
            </a:r>
            <a:r>
              <a:rPr lang="es-ES_tradnl" altLang="en-US" sz="3000" dirty="0" err="1" smtClean="0"/>
              <a:t>answer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according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to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model</a:t>
            </a:r>
            <a:r>
              <a:rPr lang="es-ES_tradnl" altLang="en-US" sz="3000" dirty="0" smtClean="0"/>
              <a:t>.</a:t>
            </a:r>
            <a:endParaRPr lang="es-ES_tradnl" altLang="en-US" sz="30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3000" dirty="0"/>
              <a:t>El hermano de </a:t>
            </a:r>
            <a:r>
              <a:rPr lang="es-ES_tradnl" altLang="en-US" sz="3000" dirty="0" smtClean="0"/>
              <a:t>Paco / </a:t>
            </a:r>
            <a:r>
              <a:rPr lang="es-ES_tradnl" altLang="en-US" sz="3000" dirty="0"/>
              <a:t>inteligente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dirty="0">
                <a:solidFill>
                  <a:schemeClr val="accent2"/>
                </a:solidFill>
              </a:rPr>
              <a:t>- </a:t>
            </a:r>
            <a:r>
              <a:rPr lang="es-ES_tradnl" altLang="en-US" sz="3000" dirty="0">
                <a:solidFill>
                  <a:srgbClr val="FFC000"/>
                </a:solidFill>
              </a:rPr>
              <a:t>¿Es el hermano de Paco?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3000" dirty="0">
                <a:solidFill>
                  <a:srgbClr val="FFC000"/>
                </a:solidFill>
              </a:rPr>
              <a:t>- Si, es su hermano. Su hermano es inteligente.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/>
              <a:t>Las hermanas de </a:t>
            </a:r>
            <a:r>
              <a:rPr lang="es-ES_tradnl" altLang="en-US" sz="3000" dirty="0" smtClean="0"/>
              <a:t>Eduardo / gemelas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Los amigos de Mari / alumnos en la misma escuela.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El perro de ellos / cariñoso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altLang="en-US" sz="3000" dirty="0" smtClean="0"/>
              <a:t>La casa de los Gómez / bonita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accent1"/>
                </a:solidFill>
              </a:rPr>
              <a:t>Ejercicio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 smtClean="0"/>
              <a:t>Copy and respond </a:t>
            </a:r>
            <a:r>
              <a:rPr lang="en-US" altLang="en-US" sz="2800" dirty="0" smtClean="0"/>
              <a:t>about </a:t>
            </a:r>
            <a:r>
              <a:rPr lang="en-US" altLang="en-US" sz="2800" dirty="0" err="1" smtClean="0"/>
              <a:t>YOURselves</a:t>
            </a:r>
            <a:r>
              <a:rPr lang="en-US" altLang="en-US" sz="2800" dirty="0" smtClean="0"/>
              <a:t>:</a:t>
            </a:r>
            <a:endParaRPr lang="en-US" altLang="en-US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¿Es nueva o vieja la escuela de ustedes?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Su clase de español, ¿es grande o pequeña?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¿Cuántos alumnos hay en su clase de español?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En general, ¿son grandes o pequeñas las clases en su escuela?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s-ES_tradnl" altLang="en-US" sz="2800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S_tradnl" altLang="en-US" sz="2800" dirty="0"/>
              <a:t>¿Son interesantes sus cursos? ¿Cuáles son interesantes?</a:t>
            </a: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accent1"/>
                </a:solidFill>
              </a:rPr>
              <a:t>TAREA </a:t>
            </a:r>
            <a:r>
              <a:rPr lang="en-US" altLang="en-US" dirty="0" smtClean="0">
                <a:solidFill>
                  <a:schemeClr val="accent1"/>
                </a:solidFill>
              </a:rPr>
              <a:t># 25</a:t>
            </a:r>
            <a:endParaRPr lang="en-US" altLang="en-US" dirty="0">
              <a:solidFill>
                <a:schemeClr val="accent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</a:t>
            </a:r>
            <a:r>
              <a:rPr lang="en-US" altLang="en-US" u="sng" dirty="0" err="1" smtClean="0"/>
              <a:t>Adjetivos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Posesivos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405</TotalTime>
  <Words>159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Orbit</vt:lpstr>
      <vt:lpstr>Me llamo __________ Clase 702 La fecha es el 25 de noviembre del 2013</vt:lpstr>
      <vt:lpstr>Ejercicio</vt:lpstr>
      <vt:lpstr>TAREA # 25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9N La fecha es el 17 de mayo del 2012</dc:title>
  <dc:creator>Helen Zumaeta</dc:creator>
  <cp:lastModifiedBy>Helen Zumaeta</cp:lastModifiedBy>
  <cp:revision>8</cp:revision>
  <cp:lastPrinted>2013-11-25T15:24:18Z</cp:lastPrinted>
  <dcterms:created xsi:type="dcterms:W3CDTF">2012-05-16T20:34:28Z</dcterms:created>
  <dcterms:modified xsi:type="dcterms:W3CDTF">2013-11-25T17:58:46Z</dcterms:modified>
</cp:coreProperties>
</file>